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9900CC"/>
    <a:srgbClr val="D99B01"/>
    <a:srgbClr val="FF66CC"/>
    <a:srgbClr val="FF67AC"/>
    <a:srgbClr val="CC0099"/>
    <a:srgbClr val="FFDC47"/>
    <a:srgbClr val="5EEC3C"/>
    <a:srgbClr val="CC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46E3B-A185-49EC-BD23-FC5AD632A67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33392-EC22-4965-B076-23A7D57FD7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765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336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670" y="2877160"/>
            <a:ext cx="8093364" cy="1383822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4251505"/>
            <a:ext cx="8093366" cy="610819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66FC56D1-8073-4407-A0CD-FEE80F2A351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2133"/>
            <a:ext cx="8246070" cy="763525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2113635"/>
            <a:ext cx="8246070" cy="2595980"/>
          </a:xfrm>
        </p:spPr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9539" y="433880"/>
            <a:ext cx="5955495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9539" y="1198559"/>
            <a:ext cx="5955495" cy="3511061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197405"/>
            <a:ext cx="8246071" cy="61082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834819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266339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834819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266339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3052C3F-D348-4F5F-9957-2DA4939E311F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Dubai" panose="020B0503030403030204" pitchFamily="34" charset="-78"/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Dubai" panose="020B0503030403030204" pitchFamily="34" charset="-78"/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986</TotalTime>
  <Words>50</Words>
  <Application>Microsoft Office PowerPoint</Application>
  <PresentationFormat>On-screen Show (16:9)</PresentationFormat>
  <Paragraphs>21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Asus</cp:lastModifiedBy>
  <cp:revision>142</cp:revision>
  <dcterms:created xsi:type="dcterms:W3CDTF">2013-08-21T19:17:07Z</dcterms:created>
  <dcterms:modified xsi:type="dcterms:W3CDTF">2018-11-24T09:39:15Z</dcterms:modified>
</cp:coreProperties>
</file>